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d86454d3a3a94714"/>
  </p:sldMasterIdLst>
  <p:sldIdLst>
    <p:sldId id="264" r:id="Rde58043079ee482d"/>
    <p:sldId id="265" r:id="R228bbc5b13e64881"/>
    <p:sldId id="266" r:id="Re8cef9d08b494bc2"/>
    <p:sldId id="267" r:id="R7e2dd91290b140ee"/>
    <p:sldId id="268" r:id="R625ddeeca36f4504"/>
    <p:sldId id="269" r:id="R35ec0f4f386147e6"/>
    <p:sldId id="270" r:id="Rffa6dc86292848f6"/>
    <p:sldId id="271" r:id="Ra87ee5fd18074d2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d86454d3a3a94714" /><Relationship Type="http://schemas.openxmlformats.org/officeDocument/2006/relationships/theme" Target="/ppt/slideMasters/theme/theme2.xml" Id="Rd78c18e852a54ffa" /><Relationship Type="http://schemas.openxmlformats.org/officeDocument/2006/relationships/slide" Target="/ppt/slides/slide9.xml" Id="Rde58043079ee482d" /><Relationship Type="http://schemas.openxmlformats.org/officeDocument/2006/relationships/slide" Target="/ppt/slides/slidea.xml" Id="R228bbc5b13e64881" /><Relationship Type="http://schemas.openxmlformats.org/officeDocument/2006/relationships/slide" Target="/ppt/slides/slideb.xml" Id="Re8cef9d08b494bc2" /><Relationship Type="http://schemas.openxmlformats.org/officeDocument/2006/relationships/slide" Target="/ppt/slides/slidec.xml" Id="R7e2dd91290b140ee" /><Relationship Type="http://schemas.openxmlformats.org/officeDocument/2006/relationships/tableStyles" Target="/ppt/tableStyles.xml" Id="R3118ea6fd04b42fe" /><Relationship Type="http://schemas.openxmlformats.org/officeDocument/2006/relationships/slide" Target="/ppt/slides/slided.xml" Id="R625ddeeca36f4504" /><Relationship Type="http://schemas.openxmlformats.org/officeDocument/2006/relationships/slide" Target="/ppt/slides/slidee.xml" Id="R35ec0f4f386147e6" /><Relationship Type="http://schemas.openxmlformats.org/officeDocument/2006/relationships/slide" Target="/ppt/slides/slidef.xml" Id="Rffa6dc86292848f6" /><Relationship Type="http://schemas.openxmlformats.org/officeDocument/2006/relationships/slide" Target="/ppt/slides/slide10.xml" Id="Ra87ee5fd18074d20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9e01d34c7d14c0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5303567bf6a4cbe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2bad7785a70d4efc" /><Relationship Type="http://schemas.openxmlformats.org/officeDocument/2006/relationships/slideMaster" Target="/ppt/slideMasters/slideMaster2.xml" Id="R880a9e4fd2b840f8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fa03cbc1bbb458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2bad7785a70d4ef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ffa85d7b32041d9" /><Relationship Type="http://schemas.openxmlformats.org/officeDocument/2006/relationships/slideLayout" Target="/ppt/slideLayouts/slideLayout2.xml" Id="R2e8a3b92675a418f" /><Relationship Type="http://schemas.openxmlformats.org/officeDocument/2006/relationships/slideLayout" Target="/ppt/slideLayouts/slideLayout3.xml" Id="R07b9b0cc60d147f0" /><Relationship Type="http://schemas.openxmlformats.org/officeDocument/2006/relationships/slideLayout" Target="/ppt/slideLayouts/slideLayout4.xml" Id="R4e6f3bfb40174519" /><Relationship Type="http://schemas.openxmlformats.org/officeDocument/2006/relationships/slideLayout" Target="/ppt/slideLayouts/slideLayout5.xml" Id="R67cff397cb3449e7" /><Relationship Type="http://schemas.openxmlformats.org/officeDocument/2006/relationships/image" Target="/ppt/media/image2.bin" Id="R716560db1d294b21" /><Relationship Type="http://schemas.openxmlformats.org/officeDocument/2006/relationships/image" Target="/ppt/media/image.bin" Id="R68f38109d55c4538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716560db1d294b2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8f38109d55c45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e6f3bfb40174519"/>
    <p:sldLayoutId id="2147483652" r:id="R07b9b0cc60d147f0"/>
    <p:sldLayoutId id="2147483651" r:id="R2e8a3b92675a418f"/>
    <p:sldLayoutId id="2147483654" r:id="R67cff397cb3449e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a3c3496e9184e28" /><Relationship Type="http://schemas.openxmlformats.org/officeDocument/2006/relationships/chart" Target="/ppt/slides/charts/chart29.xml" Id="Rca3c97df66e94dc6" /><Relationship Type="http://schemas.openxmlformats.org/officeDocument/2006/relationships/chart" Target="/ppt/slides/charts/chart2a.xml" Id="R30012e38855a4ce6" /><Relationship Type="http://schemas.openxmlformats.org/officeDocument/2006/relationships/chart" Target="/ppt/slides/charts/chart2b.xml" Id="Rad3532117784476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bfb9dd2ce17462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e3989a897c504e8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3a597686f574d65" /><Relationship Type="http://schemas.openxmlformats.org/officeDocument/2006/relationships/slideLayout" Target="/ppt/slideLayouts/slideLayout5.xml" Id="R7484916e6a564af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63980a55ed94ab6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cbb0b3aa3b4a49fd" /><Relationship Type="http://schemas.openxmlformats.org/officeDocument/2006/relationships/image" Target="/ppt/media/image4.bin" Id="R8b14c0bbad494c12" /><Relationship Type="http://schemas.openxmlformats.org/officeDocument/2006/relationships/slideLayout" Target="/ppt/slideLayouts/slideLayout5.xml" Id="R26d201f143cc4317" /><Relationship Type="http://schemas.openxmlformats.org/officeDocument/2006/relationships/chart" Target="/ppt/slides/charts/chart15.xml" Id="Rd0b693e8cdcd4b28" /><Relationship Type="http://schemas.openxmlformats.org/officeDocument/2006/relationships/chart" Target="/ppt/slides/charts/chart16.xml" Id="Rb92426580d0c4754" /><Relationship Type="http://schemas.openxmlformats.org/officeDocument/2006/relationships/chart" Target="/ppt/slides/charts/chart17.xml" Id="R4148ebd7fe844eff" /><Relationship Type="http://schemas.openxmlformats.org/officeDocument/2006/relationships/chart" Target="/ppt/slides/charts/chart18.xml" Id="R3e7fbdfdc6bb4121" /><Relationship Type="http://schemas.openxmlformats.org/officeDocument/2006/relationships/chart" Target="/ppt/slides/charts/chart19.xml" Id="R4774175ebc8d496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8f24408f21c44760" /><Relationship Type="http://schemas.openxmlformats.org/officeDocument/2006/relationships/image" Target="/ppt/media/image4.bin" Id="R1088e85d5b784b33" /><Relationship Type="http://schemas.openxmlformats.org/officeDocument/2006/relationships/slideLayout" Target="/ppt/slideLayouts/slideLayout5.xml" Id="R4937a0acb2564a56" /><Relationship Type="http://schemas.openxmlformats.org/officeDocument/2006/relationships/chart" Target="/ppt/slides/charts/chart1b.xml" Id="R1a6f37834ac04384" /><Relationship Type="http://schemas.openxmlformats.org/officeDocument/2006/relationships/chart" Target="/ppt/slides/charts/chart1c.xml" Id="R7150efe9527b42fc" /><Relationship Type="http://schemas.openxmlformats.org/officeDocument/2006/relationships/chart" Target="/ppt/slides/charts/chart1d.xml" Id="Rb689c21a10ab49bc" /><Relationship Type="http://schemas.openxmlformats.org/officeDocument/2006/relationships/chart" Target="/ppt/slides/charts/chart1e.xml" Id="R978afb6623b14789" /><Relationship Type="http://schemas.openxmlformats.org/officeDocument/2006/relationships/chart" Target="/ppt/slides/charts/chart1f.xml" Id="Rc395d8c2f48e4155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009f84c9fec41d5" /><Relationship Type="http://schemas.openxmlformats.org/officeDocument/2006/relationships/image" Target="/ppt/media/image4.bin" Id="R6486c8c38bd84fe7" /><Relationship Type="http://schemas.openxmlformats.org/officeDocument/2006/relationships/slideLayout" Target="/ppt/slideLayouts/slideLayout5.xml" Id="R076ebc23e6af42a7" /><Relationship Type="http://schemas.openxmlformats.org/officeDocument/2006/relationships/chart" Target="/ppt/slides/charts/chart21.xml" Id="R221f69635d2941bf" /><Relationship Type="http://schemas.openxmlformats.org/officeDocument/2006/relationships/chart" Target="/ppt/slides/charts/chart22.xml" Id="R32ea179f425c4bdd" /><Relationship Type="http://schemas.openxmlformats.org/officeDocument/2006/relationships/chart" Target="/ppt/slides/charts/chart23.xml" Id="R91a1266c9dc64e28" /><Relationship Type="http://schemas.openxmlformats.org/officeDocument/2006/relationships/chart" Target="/ppt/slides/charts/chart24.xml" Id="R14ae8808503748a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Borgaregatan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5.413793</c:v>
              </c:pt>
              <c:pt idx="1">
                <c:v>5.274194</c:v>
              </c:pt>
              <c:pt idx="2">
                <c:v>5.577236</c:v>
              </c:pt>
              <c:pt idx="3">
                <c:v>5.305085</c:v>
              </c:pt>
              <c:pt idx="4">
                <c:v>5.622222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Igelkotten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5.000000</c:v>
              </c:pt>
              <c:pt idx="1">
                <c:v>4.787879</c:v>
              </c:pt>
              <c:pt idx="2">
                <c:v>5.060606</c:v>
              </c:pt>
              <c:pt idx="3">
                <c:v>4.593750</c:v>
              </c:pt>
              <c:pt idx="4">
                <c:v>5.181818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2013</c:v>
              </c:pt>
              <c:pt idx="1">
                <c:v>2012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0.090909</c:v>
              </c:pt>
              <c:pt idx="1">
                <c:v>0.363636</c:v>
              </c:pt>
              <c:pt idx="2">
                <c:v>0.545455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0.363636</c:v>
              </c:pt>
              <c:pt idx="1">
                <c:v>0.636364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0.818182</c:v>
              </c:pt>
              <c:pt idx="1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a3c97df66e94dc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0012e38855a4ce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d3532117784476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Igelkotten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Borgaregatan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3a597686f574d6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0b693e8cdcd4b28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92426580d0c475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148ebd7fe844ef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e7fbdfdc6bb4121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774175ebc8d496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bb0b3aa3b4a49f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b14c0bbad494c1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a6f37834ac0438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150efe9527b42fc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689c21a10ab49b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78afb6623b1478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395d8c2f48e415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f24408f21c4476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088e85d5b784b3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Igelkotten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21f69635d2941b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2ea179f425c4bd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1a1266c9dc64e2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4ae8808503748a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009f84c9fec41d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486c8c38bd84fe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2017-02-01T10:47:03.396Z</dcterms:created>
  <dcterms:modified xsi:type="dcterms:W3CDTF">2017-02-01T10:47:03.396Z</dcterms:modified>
</cp:coreProperties>
</file>